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a7a6a2fbfaa4109" /><Relationship Type="http://schemas.openxmlformats.org/officeDocument/2006/relationships/extended-properties" Target="/docProps/app.xml" Id="R709ff667bf9c437a" /><Relationship Type="http://schemas.openxmlformats.org/officeDocument/2006/relationships/officeDocument" Target="/ppt/presentation.xml" Id="R3b3b1a29768f466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9e74825d5e34898"/>
  </p:sldMasterIdLst>
  <p:notesMasterIdLst>
    <p:notesMasterId xmlns:r="http://schemas.openxmlformats.org/officeDocument/2006/relationships" r:id="R953bcb1e2d5c4e2a"/>
  </p:notesMasterIdLst>
  <p:sldIdLst>
    <p:sldId xmlns:r="http://schemas.openxmlformats.org/officeDocument/2006/relationships" id="256" r:id="R36a5b0fa0a9540eb"/>
    <p:sldId xmlns:r="http://schemas.openxmlformats.org/officeDocument/2006/relationships" id="257" r:id="R12787691c9124963"/>
    <p:sldId xmlns:r="http://schemas.openxmlformats.org/officeDocument/2006/relationships" id="258" r:id="R5d8e071ad33e4428"/>
    <p:sldId xmlns:r="http://schemas.openxmlformats.org/officeDocument/2006/relationships" id="259" r:id="Rcb8639614d0347b4"/>
    <p:sldId xmlns:r="http://schemas.openxmlformats.org/officeDocument/2006/relationships" id="260" r:id="R265a70f454444124"/>
    <p:sldId xmlns:r="http://schemas.openxmlformats.org/officeDocument/2006/relationships" id="261" r:id="Rce9dbb2caa52407e"/>
    <p:sldId xmlns:r="http://schemas.openxmlformats.org/officeDocument/2006/relationships" id="262" r:id="R79c6df564ff148a9"/>
    <p:sldId xmlns:r="http://schemas.openxmlformats.org/officeDocument/2006/relationships" id="263" r:id="Rfacc97a03ae5482a"/>
    <p:sldId xmlns:r="http://schemas.openxmlformats.org/officeDocument/2006/relationships" id="264" r:id="Re2e01b631a7a45e3"/>
    <p:sldId xmlns:r="http://schemas.openxmlformats.org/officeDocument/2006/relationships" id="265" r:id="R4ba84b8d7cdd4c9b"/>
    <p:sldId xmlns:r="http://schemas.openxmlformats.org/officeDocument/2006/relationships" id="266" r:id="R279cdd465d2147c8"/>
    <p:sldId xmlns:r="http://schemas.openxmlformats.org/officeDocument/2006/relationships" id="267" r:id="Rd88bfdec621a4bdc"/>
    <p:sldId xmlns:r="http://schemas.openxmlformats.org/officeDocument/2006/relationships" id="268" r:id="Rcba12c66aaaf4105"/>
    <p:sldId xmlns:r="http://schemas.openxmlformats.org/officeDocument/2006/relationships" id="269" r:id="R62f09d15acfd40ed"/>
  </p:sldIdLst>
  <p:sldSz cx="15925800" cy="8963025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4a3614d586c45dd" /><Relationship Type="http://schemas.openxmlformats.org/officeDocument/2006/relationships/slideMaster" Target="/ppt/slideMasters/slideMaster1.xml" Id="R29e74825d5e34898" /><Relationship Type="http://schemas.openxmlformats.org/officeDocument/2006/relationships/notesMaster" Target="/ppt/notesMasters/notesMaster1.xml" Id="R953bcb1e2d5c4e2a" /><Relationship Type="http://schemas.openxmlformats.org/officeDocument/2006/relationships/presProps" Target="/ppt/presProps.xml" Id="Re9fc4ac7dd584038" /><Relationship Type="http://schemas.openxmlformats.org/officeDocument/2006/relationships/tableStyles" Target="/ppt/tableStyles.xml" Id="R47a3f749ec6c4084" /><Relationship Type="http://schemas.openxmlformats.org/officeDocument/2006/relationships/slide" Target="/ppt/slides/slide1.xml" Id="R36a5b0fa0a9540eb" /><Relationship Type="http://schemas.openxmlformats.org/officeDocument/2006/relationships/slide" Target="/ppt/slides/slide2.xml" Id="R12787691c9124963" /><Relationship Type="http://schemas.openxmlformats.org/officeDocument/2006/relationships/slide" Target="/ppt/slides/slide3.xml" Id="R5d8e071ad33e4428" /><Relationship Type="http://schemas.openxmlformats.org/officeDocument/2006/relationships/slide" Target="/ppt/slides/slide4.xml" Id="Rcb8639614d0347b4" /><Relationship Type="http://schemas.openxmlformats.org/officeDocument/2006/relationships/slide" Target="/ppt/slides/slide5.xml" Id="R265a70f454444124" /><Relationship Type="http://schemas.openxmlformats.org/officeDocument/2006/relationships/slide" Target="/ppt/slides/slide6.xml" Id="Rce9dbb2caa52407e" /><Relationship Type="http://schemas.openxmlformats.org/officeDocument/2006/relationships/slide" Target="/ppt/slides/slide7.xml" Id="R79c6df564ff148a9" /><Relationship Type="http://schemas.openxmlformats.org/officeDocument/2006/relationships/slide" Target="/ppt/slides/slide8.xml" Id="Rfacc97a03ae5482a" /><Relationship Type="http://schemas.openxmlformats.org/officeDocument/2006/relationships/slide" Target="/ppt/slides/slide9.xml" Id="Re2e01b631a7a45e3" /><Relationship Type="http://schemas.openxmlformats.org/officeDocument/2006/relationships/slide" Target="/ppt/slides/slide10.xml" Id="R4ba84b8d7cdd4c9b" /><Relationship Type="http://schemas.openxmlformats.org/officeDocument/2006/relationships/slide" Target="/ppt/slides/slide11.xml" Id="R279cdd465d2147c8" /><Relationship Type="http://schemas.openxmlformats.org/officeDocument/2006/relationships/slide" Target="/ppt/slides/slide12.xml" Id="Rd88bfdec621a4bdc" /><Relationship Type="http://schemas.openxmlformats.org/officeDocument/2006/relationships/slide" Target="/ppt/slides/slide13.xml" Id="Rcba12c66aaaf4105" /><Relationship Type="http://schemas.openxmlformats.org/officeDocument/2006/relationships/slide" Target="/ppt/slides/slide14.xml" Id="R62f09d15acfd40e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d26774203fa440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6494b2ba14d495d" /><Relationship Type="http://schemas.openxmlformats.org/officeDocument/2006/relationships/notesMaster" Target="/ppt/notesMasters/notesMaster1.xml" Id="R837229d8b7a24c1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f1e9531f3da48ad" /><Relationship Type="http://schemas.openxmlformats.org/officeDocument/2006/relationships/notesMaster" Target="/ppt/notesMasters/notesMaster1.xml" Id="R257b23465447495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9a360c05b324e5c" /><Relationship Type="http://schemas.openxmlformats.org/officeDocument/2006/relationships/notesMaster" Target="/ppt/notesMasters/notesMaster1.xml" Id="R279e3099a1444e7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71ec599c6a44e8f" /><Relationship Type="http://schemas.openxmlformats.org/officeDocument/2006/relationships/notesMaster" Target="/ppt/notesMasters/notesMaster1.xml" Id="R4c0ab32021a0469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def95aed63b4ae5" /><Relationship Type="http://schemas.openxmlformats.org/officeDocument/2006/relationships/notesMaster" Target="/ppt/notesMasters/notesMaster1.xml" Id="Rfba94855e4ee430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92a94830dd44c4a" /><Relationship Type="http://schemas.openxmlformats.org/officeDocument/2006/relationships/notesMaster" Target="/ppt/notesMasters/notesMaster1.xml" Id="R83cd6f9676924d2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1939e9ddc204f86" /><Relationship Type="http://schemas.openxmlformats.org/officeDocument/2006/relationships/notesMaster" Target="/ppt/notesMasters/notesMaster1.xml" Id="Rfaf669c8a7f94d8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ed106091cd34de1" /><Relationship Type="http://schemas.openxmlformats.org/officeDocument/2006/relationships/notesMaster" Target="/ppt/notesMasters/notesMaster1.xml" Id="R3515f4091d4f424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6c67318ecbb46f2" /><Relationship Type="http://schemas.openxmlformats.org/officeDocument/2006/relationships/notesMaster" Target="/ppt/notesMasters/notesMaster1.xml" Id="R415b25279ecb446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2f2ff0d54ef4268" /><Relationship Type="http://schemas.openxmlformats.org/officeDocument/2006/relationships/notesMaster" Target="/ppt/notesMasters/notesMaster1.xml" Id="R51cab680e09747e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a5a544ae1184b4a" /><Relationship Type="http://schemas.openxmlformats.org/officeDocument/2006/relationships/notesMaster" Target="/ppt/notesMasters/notesMaster1.xml" Id="R7ebc954b809d457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c99c50332a44562" /><Relationship Type="http://schemas.openxmlformats.org/officeDocument/2006/relationships/notesMaster" Target="/ppt/notesMasters/notesMaster1.xml" Id="Re00da91c37d14df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43ca02a901349d8" /><Relationship Type="http://schemas.openxmlformats.org/officeDocument/2006/relationships/notesMaster" Target="/ppt/notesMasters/notesMaster1.xml" Id="Rd3fc989b23f64b5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aee6002ddf248f9" /><Relationship Type="http://schemas.openxmlformats.org/officeDocument/2006/relationships/notesMaster" Target="/ppt/notesMasters/notesMaster1.xml" Id="Rc9a1aa69c9bb4fe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Question 1: Problem. Approved image slide from the presentation design conversation.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Question 2: NHS costs. Approved image slide from the presentation design conversation. Source: https://www.eif.org.uk/report/the-cost-of-late-intervention-eif-analysis-2016/ Historical England and Wales estimate in 2016/17 prices; not product savings.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Question 3: Solution. Approved image slide from the presentation design conversation.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Duane Walters and Neuro-Kids-Space: primary-aged children; NeuroPathway ages 10+. Approved image slide from the presentation design conversation.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Question 4: How it works and evidence. Approved image slide from the presentation design conversation.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Question 5: Cost. Approved image slide from the presentation design conversation.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Question 6: Potential savings. Approved image slide from the presentation design conversation.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Question 7: Quality. Approved image slide from the presentation design conversation.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Question 8: Carbon plan. Approved image slide from the presentation design conversation.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Question 9: Core20PLUS5. Approved image slide from the presentation design conversation. Source: https://www.england.nhs.uk/about/equality/equality-hub/national-healthcare-inequalities-improvement-programme/core20plus5/core20plus5-cyp/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Question 10: Clinical safety. Approved image slide from the presentation design conversation.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Question 11: National patient safety. Approved image slide from the presentation design conversation. Source: https://www.england.nhs.uk/patient-safety/the-nhs-patient-safety-strategy/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Question 12: Ask. Approved image slide from the presentation design conversation.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Question 13: Evaluation and thank you poem. Approved image slide from the presentation design conversation.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b8cf2e13ae94b5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3d56b06eb3e4b58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e5e1b02efc04f5d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fe745b21193481f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c225457d1a0429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24845899d6f46d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2F20F383-A82E-4BCF-A6F2-4F15A9B9F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4755" y="2888086"/>
            <a:ext cx="796290" cy="49795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8A40F51C-1DB4-4DE9-91E4-996CD077862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92580" y="3386032"/>
            <a:ext cx="12740640" cy="12946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Subtitle">
            <a:extLst xmlns:a="http://schemas.openxmlformats.org/drawingml/2006/main">
              <a:ext uri="{FF2B5EF4-FFF2-40B4-BE49-F238E27FC236}">
                <a16:creationId xmlns:a16="http://schemas.microsoft.com/office/drawing/2014/main" id="{A16E6A45-E295-40C7-AA64-8666943DE58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388870" y="4929664"/>
            <a:ext cx="11148060" cy="995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Accent rule">
            <a:extLst xmlns:a="http://schemas.openxmlformats.org/drawingml/2006/main">
              <a:ext uri="{FF2B5EF4-FFF2-40B4-BE49-F238E27FC236}">
                <a16:creationId xmlns:a16="http://schemas.microsoft.com/office/drawing/2014/main" id="{470D6961-9CBE-49AA-9D21-9D3683A1A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4755" y="3236648"/>
            <a:ext cx="796290" cy="49795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5AE80E24-6680-4532-8B26-4C62B67F612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92580" y="3734594"/>
            <a:ext cx="12740640" cy="14938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09224729-E065-432C-816A-5C9A90295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826" y="1991783"/>
            <a:ext cx="796290" cy="49795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154ED2F4-BC8B-4D05-985C-38991AA5827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95826" y="697124"/>
            <a:ext cx="14134147" cy="10954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F8F80E83-DC5A-40A7-8201-D585D924AC6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95826" y="2489729"/>
            <a:ext cx="14134147" cy="55769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98609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1pPr>
            <a:lvl2pPr marL="696754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2pPr>
            <a:lvl3pPr marL="1094899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3pPr>
            <a:lvl4pPr marL="1493044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4pPr>
            <a:lvl5pPr marL="1891189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5pPr>
            <a:lvl6pPr marL="2289334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6pPr>
            <a:lvl7pPr marL="2687479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7pPr>
            <a:lvl8pPr marL="3085624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8pPr>
            <a:lvl9pPr marL="3483769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Accent rule">
            <a:extLst xmlns:a="http://schemas.openxmlformats.org/drawingml/2006/main">
              <a:ext uri="{FF2B5EF4-FFF2-40B4-BE49-F238E27FC236}">
                <a16:creationId xmlns:a16="http://schemas.microsoft.com/office/drawing/2014/main" id="{463F49A0-C0D0-44BB-93FF-C642C46E1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826" y="1991783"/>
            <a:ext cx="796290" cy="49795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47468470-7B3C-4D8D-BF04-165FF66F448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95826" y="697124"/>
            <a:ext cx="14134147" cy="10954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6C7795C-205D-4639-BE09-0D4922FBAF5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95826" y="2489729"/>
            <a:ext cx="6569392" cy="55769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98609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1pPr>
            <a:lvl2pPr marL="696754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2pPr>
            <a:lvl3pPr marL="1094899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3pPr>
            <a:lvl4pPr marL="1493044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4pPr>
            <a:lvl5pPr marL="1891189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5pPr>
            <a:lvl6pPr marL="2289334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6pPr>
            <a:lvl7pPr marL="2687479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7pPr>
            <a:lvl8pPr marL="3085624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8pPr>
            <a:lvl9pPr marL="3483769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4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53F49EB0-2D61-4F87-B62F-A8F5BE6240D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460581" y="2489729"/>
            <a:ext cx="6569392" cy="55769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98609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1pPr>
            <a:lvl2pPr marL="696754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2pPr>
            <a:lvl3pPr marL="1094899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3pPr>
            <a:lvl4pPr marL="1493044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4pPr>
            <a:lvl5pPr marL="1891189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5pPr>
            <a:lvl6pPr marL="2289334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6pPr>
            <a:lvl7pPr marL="2687479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7pPr>
            <a:lvl8pPr marL="3085624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8pPr>
            <a:lvl9pPr marL="3483769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A8877A3C-7748-45A7-94C3-1C9EF248D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826" y="1991783"/>
            <a:ext cx="796290" cy="49795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7A120FFA-7346-4826-AF1E-17373AB524A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95826" y="697124"/>
            <a:ext cx="14134147" cy="10954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8C79F03-8D16-43DA-A7A0-6518A71EF80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95826" y="2489729"/>
            <a:ext cx="6569392" cy="55769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98609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1pPr>
            <a:lvl2pPr marL="696754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2pPr>
            <a:lvl3pPr marL="1094899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3pPr>
            <a:lvl4pPr marL="1493044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4pPr>
            <a:lvl5pPr marL="1891189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5pPr>
            <a:lvl6pPr marL="2289334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6pPr>
            <a:lvl7pPr marL="2687479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7pPr>
            <a:lvl8pPr marL="3085624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8pPr>
            <a:lvl9pPr marL="3483769" indent="-298609">
              <a:lnSpc>
                <a:spcPct val="110000"/>
              </a:lnSpc>
              <a:spcBef>
                <a:spcPts val="0"/>
              </a:spcBef>
              <a:spcAft>
                <a:spcPts val="1568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b162576d8184431" /><Relationship Type="http://schemas.openxmlformats.org/officeDocument/2006/relationships/slideLayout" Target="/ppt/slideLayouts/slideLayout1.xml" Id="R91d192045cd74196" /><Relationship Type="http://schemas.openxmlformats.org/officeDocument/2006/relationships/slideLayout" Target="/ppt/slideLayouts/slideLayout2.xml" Id="Rb5446a18d46b4729" /><Relationship Type="http://schemas.openxmlformats.org/officeDocument/2006/relationships/slideLayout" Target="/ppt/slideLayouts/slideLayout3.xml" Id="R1453ed3d99664e6a" /><Relationship Type="http://schemas.openxmlformats.org/officeDocument/2006/relationships/slideLayout" Target="/ppt/slideLayouts/slideLayout4.xml" Id="Racbb99c4475544d0" /><Relationship Type="http://schemas.openxmlformats.org/officeDocument/2006/relationships/slideLayout" Target="/ppt/slideLayouts/slideLayout5.xml" Id="Rbb1f02f840f94784" /><Relationship Type="http://schemas.openxmlformats.org/officeDocument/2006/relationships/slideLayout" Target="/ppt/slideLayouts/slideLayout6.xml" Id="Ra4ea0c8e72d343a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1d192045cd74196"/>
    <p:sldLayoutId xmlns:r="http://schemas.openxmlformats.org/officeDocument/2006/relationships" id="2147483650" r:id="Rb5446a18d46b4729"/>
    <p:sldLayoutId xmlns:r="http://schemas.openxmlformats.org/officeDocument/2006/relationships" id="2147483651" r:id="R1453ed3d99664e6a"/>
    <p:sldLayoutId xmlns:r="http://schemas.openxmlformats.org/officeDocument/2006/relationships" id="2147483652" r:id="Racbb99c4475544d0"/>
    <p:sldLayoutId xmlns:r="http://schemas.openxmlformats.org/officeDocument/2006/relationships" id="2147483653" r:id="Rbb1f02f840f94784"/>
    <p:sldLayoutId xmlns:r="http://schemas.openxmlformats.org/officeDocument/2006/relationships" id="2147483654" r:id="Ra4ea0c8e72d343a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1a4bdd102954419" /><Relationship Type="http://schemas.openxmlformats.org/officeDocument/2006/relationships/image" Target="/ppt/media/image.png" Id="R9042c7218fbd4ca6" /><Relationship Type="http://schemas.openxmlformats.org/officeDocument/2006/relationships/notesSlide" Target="/ppt/notesSlides/notesSlide1.xml" Id="R5cf1c0fe965d421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f990b4e2d3145f1" /><Relationship Type="http://schemas.openxmlformats.org/officeDocument/2006/relationships/image" Target="/ppt/media/image2.png" Id="R8a61e86f51cf4361" /><Relationship Type="http://schemas.openxmlformats.org/officeDocument/2006/relationships/notesSlide" Target="/ppt/notesSlides/notesSlide2.xml" Id="Ra8843f815407407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5cf22340d5c4ce7" /><Relationship Type="http://schemas.openxmlformats.org/officeDocument/2006/relationships/image" Target="/ppt/media/image3.png" Id="R0976035fe1de4a80" /><Relationship Type="http://schemas.openxmlformats.org/officeDocument/2006/relationships/notesSlide" Target="/ppt/notesSlides/notesSlide3.xml" Id="R04bb27cb995e4a8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7681459f9704e7c" /><Relationship Type="http://schemas.openxmlformats.org/officeDocument/2006/relationships/image" Target="/ppt/media/image4.png" Id="R4a3e1bf080534f74" /><Relationship Type="http://schemas.openxmlformats.org/officeDocument/2006/relationships/notesSlide" Target="/ppt/notesSlides/notesSlide4.xml" Id="R03217f93f982475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bc26160d9674d63" /><Relationship Type="http://schemas.openxmlformats.org/officeDocument/2006/relationships/image" Target="/ppt/media/image5.png" Id="R43456784002d42d0" /><Relationship Type="http://schemas.openxmlformats.org/officeDocument/2006/relationships/notesSlide" Target="/ppt/notesSlides/notesSlide5.xml" Id="Rdaf060261387494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626138d14a346e3" /><Relationship Type="http://schemas.openxmlformats.org/officeDocument/2006/relationships/image" Target="/ppt/media/image6.png" Id="R67c7fda7e6a5434a" /><Relationship Type="http://schemas.openxmlformats.org/officeDocument/2006/relationships/notesSlide" Target="/ppt/notesSlides/notesSlide6.xml" Id="R6054287f5a43407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3789d1117ae41a4" /><Relationship Type="http://schemas.openxmlformats.org/officeDocument/2006/relationships/image" Target="/ppt/media/image7.png" Id="R6fd720defbcc4760" /><Relationship Type="http://schemas.openxmlformats.org/officeDocument/2006/relationships/notesSlide" Target="/ppt/notesSlides/notesSlide7.xml" Id="R15d602d192f3428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7620e392f0a4ef8" /><Relationship Type="http://schemas.openxmlformats.org/officeDocument/2006/relationships/image" Target="/ppt/media/image8.png" Id="R5497c30789bb40da" /><Relationship Type="http://schemas.openxmlformats.org/officeDocument/2006/relationships/notesSlide" Target="/ppt/notesSlides/notesSlide8.xml" Id="Rc0179a84f5204c0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092cb993d13454d" /><Relationship Type="http://schemas.openxmlformats.org/officeDocument/2006/relationships/image" Target="/ppt/media/image9.png" Id="R90bea5c8b17a48a4" /><Relationship Type="http://schemas.openxmlformats.org/officeDocument/2006/relationships/notesSlide" Target="/ppt/notesSlides/notesSlide9.xml" Id="R2e792b595597461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ed99a0270604d58" /><Relationship Type="http://schemas.openxmlformats.org/officeDocument/2006/relationships/image" Target="/ppt/media/image10.png" Id="R5f867e8768824f0c" /><Relationship Type="http://schemas.openxmlformats.org/officeDocument/2006/relationships/notesSlide" Target="/ppt/notesSlides/notesSlide10.xml" Id="R36b6cc00ad514fa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c1e20102bb04f2d" /><Relationship Type="http://schemas.openxmlformats.org/officeDocument/2006/relationships/image" Target="/ppt/media/image11.png" Id="Rd3b7834223024d8b" /><Relationship Type="http://schemas.openxmlformats.org/officeDocument/2006/relationships/notesSlide" Target="/ppt/notesSlides/notesSlide11.xml" Id="Rce3ae17148a7430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e5f4ee04a674ccd" /><Relationship Type="http://schemas.openxmlformats.org/officeDocument/2006/relationships/image" Target="/ppt/media/image12.png" Id="R88a3a824691c4dd4" /><Relationship Type="http://schemas.openxmlformats.org/officeDocument/2006/relationships/notesSlide" Target="/ppt/notesSlides/notesSlide12.xml" Id="Rfd16cb5d810043e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703dea8193d4a96" /><Relationship Type="http://schemas.openxmlformats.org/officeDocument/2006/relationships/image" Target="/ppt/media/image13.png" Id="Re3d3b889578c470e" /><Relationship Type="http://schemas.openxmlformats.org/officeDocument/2006/relationships/notesSlide" Target="/ppt/notesSlides/notesSlide13.xml" Id="Rf349ce7ab5a4468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49e732e55fc4e29" /><Relationship Type="http://schemas.openxmlformats.org/officeDocument/2006/relationships/image" Target="/ppt/media/image14.png" Id="Rcdc27ede50104845" /><Relationship Type="http://schemas.openxmlformats.org/officeDocument/2006/relationships/notesSlide" Target="/ppt/notesSlides/notesSlide14.xml" Id="Ra1a7edae7b8c499a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42c7218fbd4ca6"/>
          <a:stretch xmlns:a="http://schemas.openxmlformats.org/drawingml/2006/main"/>
        </p:blipFill>
        <p:spPr>
          <a:xfrm xmlns:a="http://schemas.openxmlformats.org/drawingml/2006/main">
            <a:off x="0" y="0"/>
            <a:ext cx="15925800" cy="89630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562940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61e86f51cf4361"/>
          <a:stretch xmlns:a="http://schemas.openxmlformats.org/drawingml/2006/main"/>
        </p:blipFill>
        <p:spPr>
          <a:xfrm xmlns:a="http://schemas.openxmlformats.org/drawingml/2006/main">
            <a:off x="0" y="0"/>
            <a:ext cx="15925800" cy="89630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02085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76035fe1de4a80"/>
          <a:stretch xmlns:a="http://schemas.openxmlformats.org/drawingml/2006/main"/>
        </p:blipFill>
        <p:spPr>
          <a:xfrm xmlns:a="http://schemas.openxmlformats.org/drawingml/2006/main">
            <a:off x="0" y="0"/>
            <a:ext cx="15925800" cy="89630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504701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3e1bf080534f74"/>
          <a:stretch xmlns:a="http://schemas.openxmlformats.org/drawingml/2006/main"/>
        </p:blipFill>
        <p:spPr>
          <a:xfrm xmlns:a="http://schemas.openxmlformats.org/drawingml/2006/main">
            <a:off x="0" y="0"/>
            <a:ext cx="15925800" cy="89630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62263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456784002d42d0"/>
          <a:stretch xmlns:a="http://schemas.openxmlformats.org/drawingml/2006/main"/>
        </p:blipFill>
        <p:spPr>
          <a:xfrm xmlns:a="http://schemas.openxmlformats.org/drawingml/2006/main">
            <a:off x="0" y="0"/>
            <a:ext cx="15925800" cy="89630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510338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c7fda7e6a5434a"/>
          <a:stretch xmlns:a="http://schemas.openxmlformats.org/drawingml/2006/main"/>
        </p:blipFill>
        <p:spPr>
          <a:xfrm xmlns:a="http://schemas.openxmlformats.org/drawingml/2006/main">
            <a:off x="0" y="0"/>
            <a:ext cx="15925800" cy="89630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390045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d720defbcc4760"/>
          <a:stretch xmlns:a="http://schemas.openxmlformats.org/drawingml/2006/main"/>
        </p:blipFill>
        <p:spPr>
          <a:xfrm xmlns:a="http://schemas.openxmlformats.org/drawingml/2006/main">
            <a:off x="0" y="0"/>
            <a:ext cx="15925800" cy="89630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32521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97c30789bb40da"/>
          <a:stretch xmlns:a="http://schemas.openxmlformats.org/drawingml/2006/main"/>
        </p:blipFill>
        <p:spPr>
          <a:xfrm xmlns:a="http://schemas.openxmlformats.org/drawingml/2006/main">
            <a:off x="0" y="0"/>
            <a:ext cx="15925800" cy="89630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936563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bea5c8b17a48a4"/>
          <a:stretch xmlns:a="http://schemas.openxmlformats.org/drawingml/2006/main"/>
        </p:blipFill>
        <p:spPr>
          <a:xfrm xmlns:a="http://schemas.openxmlformats.org/drawingml/2006/main">
            <a:off x="0" y="0"/>
            <a:ext cx="15925800" cy="89630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64395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867e8768824f0c"/>
          <a:stretch xmlns:a="http://schemas.openxmlformats.org/drawingml/2006/main"/>
        </p:blipFill>
        <p:spPr>
          <a:xfrm xmlns:a="http://schemas.openxmlformats.org/drawingml/2006/main">
            <a:off x="0" y="0"/>
            <a:ext cx="15925800" cy="89630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031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b7834223024d8b"/>
          <a:stretch xmlns:a="http://schemas.openxmlformats.org/drawingml/2006/main"/>
        </p:blipFill>
        <p:spPr>
          <a:xfrm xmlns:a="http://schemas.openxmlformats.org/drawingml/2006/main">
            <a:off x="0" y="0"/>
            <a:ext cx="15925800" cy="89630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963643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a3a824691c4dd4"/>
          <a:stretch xmlns:a="http://schemas.openxmlformats.org/drawingml/2006/main"/>
        </p:blipFill>
        <p:spPr>
          <a:xfrm xmlns:a="http://schemas.openxmlformats.org/drawingml/2006/main">
            <a:off x="0" y="0"/>
            <a:ext cx="15925800" cy="89630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9731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d3b889578c470e"/>
          <a:stretch xmlns:a="http://schemas.openxmlformats.org/drawingml/2006/main"/>
        </p:blipFill>
        <p:spPr>
          <a:xfrm xmlns:a="http://schemas.openxmlformats.org/drawingml/2006/main">
            <a:off x="0" y="0"/>
            <a:ext cx="15925800" cy="89630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74393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c27ede50104845"/>
          <a:stretch xmlns:a="http://schemas.openxmlformats.org/drawingml/2006/main"/>
        </p:blipFill>
        <p:spPr>
          <a:xfrm xmlns:a="http://schemas.openxmlformats.org/drawingml/2006/main">
            <a:off x="0" y="0"/>
            <a:ext cx="15925800" cy="89630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8380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2026-10-04T23:00:33.3350000Z</dcterms:created>
  <dcterms:modified xsi:type="dcterms:W3CDTF">2026-10-04T23:00:33.3350000Z</dcterms:modified>
</coreProperties>
</file>