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36423f73434892" /><Relationship Type="http://schemas.openxmlformats.org/officeDocument/2006/relationships/extended-properties" Target="/docProps/app.xml" Id="R13d18b1e883f4c56" /><Relationship Type="http://schemas.openxmlformats.org/officeDocument/2006/relationships/officeDocument" Target="/ppt/presentation.xml" Id="Rc6c404a506b748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afde9357bd4ecb"/>
  </p:sldMasterIdLst>
  <p:notesMasterIdLst>
    <p:notesMasterId xmlns:r="http://schemas.openxmlformats.org/officeDocument/2006/relationships" r:id="Rc737054c2c164d61"/>
  </p:notesMasterIdLst>
  <p:sldIdLst>
    <p:sldId xmlns:r="http://schemas.openxmlformats.org/officeDocument/2006/relationships" id="256" r:id="R9d6e523f88004b69"/>
    <p:sldId xmlns:r="http://schemas.openxmlformats.org/officeDocument/2006/relationships" id="257" r:id="R09c96831e0bf4122"/>
    <p:sldId xmlns:r="http://schemas.openxmlformats.org/officeDocument/2006/relationships" id="258" r:id="R86c25dd4fbb84ab3"/>
    <p:sldId xmlns:r="http://schemas.openxmlformats.org/officeDocument/2006/relationships" id="259" r:id="R025f9f6ac7da4e14"/>
    <p:sldId xmlns:r="http://schemas.openxmlformats.org/officeDocument/2006/relationships" id="260" r:id="R0520c7a6147b4b72"/>
    <p:sldId xmlns:r="http://schemas.openxmlformats.org/officeDocument/2006/relationships" id="261" r:id="R303192d4d5934b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079f1c20234f16" /><Relationship Type="http://schemas.openxmlformats.org/officeDocument/2006/relationships/slideMaster" Target="/ppt/slideMasters/slideMaster1.xml" Id="R96afde9357bd4ecb" /><Relationship Type="http://schemas.openxmlformats.org/officeDocument/2006/relationships/notesMaster" Target="/ppt/notesMasters/notesMaster1.xml" Id="Rc737054c2c164d61" /><Relationship Type="http://schemas.openxmlformats.org/officeDocument/2006/relationships/presProps" Target="/ppt/presProps.xml" Id="Rc9a6d84ac0c2404b" /><Relationship Type="http://schemas.openxmlformats.org/officeDocument/2006/relationships/tableStyles" Target="/ppt/tableStyles.xml" Id="Re5a8eea1ce784947" /><Relationship Type="http://schemas.openxmlformats.org/officeDocument/2006/relationships/slide" Target="/ppt/slides/slide1.xml" Id="R9d6e523f88004b69" /><Relationship Type="http://schemas.openxmlformats.org/officeDocument/2006/relationships/slide" Target="/ppt/slides/slide2.xml" Id="R09c96831e0bf4122" /><Relationship Type="http://schemas.openxmlformats.org/officeDocument/2006/relationships/slide" Target="/ppt/slides/slide3.xml" Id="R86c25dd4fbb84ab3" /><Relationship Type="http://schemas.openxmlformats.org/officeDocument/2006/relationships/slide" Target="/ppt/slides/slide4.xml" Id="R025f9f6ac7da4e14" /><Relationship Type="http://schemas.openxmlformats.org/officeDocument/2006/relationships/slide" Target="/ppt/slides/slide5.xml" Id="R0520c7a6147b4b72" /><Relationship Type="http://schemas.openxmlformats.org/officeDocument/2006/relationships/slide" Target="/ppt/slides/slide6.xml" Id="R303192d4d5934b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46d32a605849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0596b3ab9b4911" /><Relationship Type="http://schemas.openxmlformats.org/officeDocument/2006/relationships/notesMaster" Target="/ppt/notesMasters/notesMaster1.xml" Id="Re2bd92cbc8014d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a714b5a3c74b41" /><Relationship Type="http://schemas.openxmlformats.org/officeDocument/2006/relationships/notesMaster" Target="/ppt/notesMasters/notesMaster1.xml" Id="R1d904422f78344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3cb2a2c7be46d0" /><Relationship Type="http://schemas.openxmlformats.org/officeDocument/2006/relationships/notesMaster" Target="/ppt/notesMasters/notesMaster1.xml" Id="R7a7dc31262ce43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743507775b435f" /><Relationship Type="http://schemas.openxmlformats.org/officeDocument/2006/relationships/notesMaster" Target="/ppt/notesMasters/notesMaster1.xml" Id="Rf5af0577b80c499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325efc3b8c4df5" /><Relationship Type="http://schemas.openxmlformats.org/officeDocument/2006/relationships/notesMaster" Target="/ppt/notesMasters/notesMaster1.xml" Id="R09264a4486444f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58ad5d518347f4" /><Relationship Type="http://schemas.openxmlformats.org/officeDocument/2006/relationships/notesMaster" Target="/ppt/notesMasters/notesMaster1.xml" Id="R5f0d78132e454f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Welcome everyone. Invite a quick confidence check. Watching is a valid way to take part. Allow about five minutes.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explanation aloud. AI can make mistakes. Clarify that today we mean an AI chat tool. Allow five minutes.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Share your screen and demonstrate with an AI chat tool. Show that a follow up can improve an answer. Use no private information.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participants up to ten minutes. Offer an example: Help me plan three things to do tomorrow. Invite a follow up. Give quiet time for typing.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one example of a fact to check. Explain that participants make their own decisions.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a final thought. Tell participants they can save their own edited copy. Allow two minutes.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db4615de4443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65c0d7a65cc43a6" /><Relationship Type="http://schemas.openxmlformats.org/officeDocument/2006/relationships/slideLayout" Target="/ppt/slideLayouts/slideLayout1.xml" Id="R796529f62eb24a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6529f62eb24a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73dad734d4fc3" /><Relationship Type="http://schemas.openxmlformats.org/officeDocument/2006/relationships/notesSlide" Target="/ppt/notesSlides/notesSlide1.xml" Id="R877e623d587a46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279d56f4e45b8" /><Relationship Type="http://schemas.openxmlformats.org/officeDocument/2006/relationships/notesSlide" Target="/ppt/notesSlides/notesSlide2.xml" Id="R827cf4080d5343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7631b349345de" /><Relationship Type="http://schemas.openxmlformats.org/officeDocument/2006/relationships/notesSlide" Target="/ppt/notesSlides/notesSlide3.xml" Id="Rd8ee0c468ac049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1a7f26cf0475b" /><Relationship Type="http://schemas.openxmlformats.org/officeDocument/2006/relationships/notesSlide" Target="/ppt/notesSlides/notesSlide4.xml" Id="R957065c847f943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832f1f32be4024" /><Relationship Type="http://schemas.openxmlformats.org/officeDocument/2006/relationships/notesSlide" Target="/ppt/notesSlides/notesSlide5.xml" Id="Rde0bddf7586e47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a5ac7a2468420d" /><Relationship Type="http://schemas.openxmlformats.org/officeDocument/2006/relationships/notesSlide" Target="/ppt/notesSlides/notesSlide6.xml" Id="Rf6236c04461848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4C034-3FA3-4194-9CF5-C08D9E8E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6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33C5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43756-714D-4474-A8AF-DF421285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D1D85-C888-4945-902D-F97E3F84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Welcome to AI Confidence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6F2D0-DF9D-45D9-AB84-EFA378F1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Small Steps AI Confidence     Week 1     0 to 5 minutes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E833A2-BCBF-4BA1-91B4-F2BE3951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0007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SOCIAL INNOVATION CIC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35E67-A29E-430E-865B-2D9E0404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A 30 minute online session. You can type, speak or just watch.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155F5-C8BF-44D3-9411-E96C52E5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Where have you come across AI?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C69C8-20E2-4EA0-A82D-0CB83BC5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62325"/>
            <a:ext cx="1057275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</p:spTree>
    <p:extLst>
      <p:ext uri="{BB962C8B-B14F-4D97-AF65-F5344CB8AC3E}">
        <p14:creationId xmlns:p14="http://schemas.microsoft.com/office/powerpoint/2010/main" val="11568552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3F772-F98E-471A-B6D5-61D28265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6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33C5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B396C-97DD-4BF6-AF51-60FE6A16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80C3F2-74C5-4210-9F1B-87466238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What is 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CE2212-1662-4127-B85E-7247649D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Small Steps AI Confidence     Week 1     5 to 10 minutes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798C04-EBE5-4D61-8B49-E81331DB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0007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SOCIAL INNOVATION CIC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31D2A-5D33-4079-807C-1B6708A07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81125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AI stands for artificial intelligence. It can answer questions, suggest ideas and help with writing.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B5EBF-E38F-4B51-A873-DC57978B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The name was coined in 1956, before the internet existed.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4D673-0B9A-4BA9-A50D-F1A65528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0050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In your own words, what could AI help you do?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C5AD5-C0F2-4944-A952-62A8D6FA0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05325"/>
            <a:ext cx="10572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</p:spTree>
    <p:extLst>
      <p:ext uri="{BB962C8B-B14F-4D97-AF65-F5344CB8AC3E}">
        <p14:creationId xmlns:p14="http://schemas.microsoft.com/office/powerpoint/2010/main" val="10322205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A2251-1DB6-498F-A083-C7AD3FAA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6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33C5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11C86-FABD-4402-8B5E-1B4CC28D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0B4BF5-C5DD-4584-B516-2D667111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A simple example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7A89A8-C50D-4848-9927-730222F3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Small Steps AI Confidence     Week 1     10 to 15 minutes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B1CAAA-7B50-4822-AE76-5BC9B5E7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0007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SOCIAL INNOVATION CIC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58DBF-FE6E-4A8C-8A3D-A30E100A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Ask: Suggest three low cost lunches.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7B8C9-A280-4336-ABF0-A2EDCEC5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Then ask: Make them vegetarian.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60504-068D-4717-9DEE-8AB65691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1475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What changed when we asked a follow up?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A4A8C9-D4E4-4625-B4F0-961C6BDE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19575"/>
            <a:ext cx="105727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</p:spTree>
    <p:extLst>
      <p:ext uri="{BB962C8B-B14F-4D97-AF65-F5344CB8AC3E}">
        <p14:creationId xmlns:p14="http://schemas.microsoft.com/office/powerpoint/2010/main" val="1394951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E53D42-20DC-47AC-BEE1-08E97300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6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33C5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C03404-7D72-408D-A28E-765E5B544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C64C60-D776-44C0-89BA-C61F30F2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Your turn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EE36EC-77DB-4A04-B3C7-A9504D308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Small Steps AI Confidence     Week 1     15 to 25 minutes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C0E289-927E-41E5-8D5B-3DAD53D7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0007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SOCIAL INNOVATION CIC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4661F-F0D2-41E3-BAD3-D4BD7013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2875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Choose an everyday question. You can ask it yourself or tell the facilitator.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72CA2-5F99-43A1-BE0D-FF0D1720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24125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The question I want to ask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07300-B4DB-4C8B-BFBF-3A5DD481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28950"/>
            <a:ext cx="10572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FA0F8-EC50-4453-9C52-451CC835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9100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What was useful or unclear in the answer?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B77540-B89A-427D-AC5E-F76962ED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95825"/>
            <a:ext cx="10572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</p:spTree>
    <p:extLst>
      <p:ext uri="{BB962C8B-B14F-4D97-AF65-F5344CB8AC3E}">
        <p14:creationId xmlns:p14="http://schemas.microsoft.com/office/powerpoint/2010/main" val="3585114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19DC47-215A-48AE-8BBB-37C3D79F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6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33C5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981A34-3573-4DF4-AECA-A2F39187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ED29F9-D579-4B79-B38D-CE1AC8F6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Check and decide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FC347-616D-40A2-9513-1E94909A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Small Steps AI Confidence     Week 1     25 to 28 minutes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1776E-DADF-498A-A073-36352858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0007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SOCIAL INNOVATION CIC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991AC-6B0A-4A13-8AEE-2D91624A2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0572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AI can sound confident and still be wrong. Check important information and keep private details out of your questions.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4C98D-F3E1-45CD-8396-7BD8F82BF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71875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One thing I would check before using an AI answer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B4459A-D05F-4941-83E6-F5E6048B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76700"/>
            <a:ext cx="105727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</p:spTree>
    <p:extLst>
      <p:ext uri="{BB962C8B-B14F-4D97-AF65-F5344CB8AC3E}">
        <p14:creationId xmlns:p14="http://schemas.microsoft.com/office/powerpoint/2010/main" val="19504818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3312F-29D4-4E10-AECF-690B967B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6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33C5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DED06-38C0-4E7A-B26F-6F3BF154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209550"/>
            <a:ext cx="11772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221CF-AE75-400B-BD73-F32D313D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My next small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160A9D-4933-4A07-962B-F0B4DE71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48375"/>
            <a:ext cx="742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Small Steps AI Confidence     Week 1     28 to 30 minutes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6B1EA-2420-4C2A-8C04-F15D8BBD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60007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SOCIAL INNOVATION CIC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160C45-264E-4510-A20B-3735575F2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One thing I learned today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2FF7A0-C53B-448A-90E5-597D73FE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572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790AD5-4756-4F39-8BB3-894CF095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1057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defRPr>
            </a:pPr>
            <a:r>
              <a:rPr sz="1875" b="1">
                <a:solidFill>
                  <a:srgbClr val="133C5A"/>
                </a:solidFill>
                <a:latin typeface="Nimbus Sans"/>
                <a:ea typeface="Nimbus Sans"/>
                <a:cs typeface="Nimbus Sans"/>
              </a:rPr>
              <a:t>One question I might try 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D209E5-C78D-4CA6-AA20-A744CC68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29075"/>
            <a:ext cx="1057275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BFC"/>
          </a:solidFill>
          <a:ln xmlns:a="http://schemas.openxmlformats.org/drawingml/2006/main" w="19050">
            <a:solidFill>
              <a:srgbClr val="137E85"/>
            </a:solidFill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8818B"/>
                </a:solidFill>
                <a:latin typeface="Nimbus Sans"/>
                <a:ea typeface="Nimbus Sans"/>
                <a:cs typeface="Nimbus Sans"/>
              </a:rPr>
              <a:t>Click here and type your answer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D287F4-13C7-4C6B-8485-8BF7E309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340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37E85"/>
                </a:solidFill>
                <a:latin typeface="Nimbus Sans"/>
                <a:ea typeface="Nimbus Sans"/>
                <a:cs typeface="Nimbus Sans"/>
              </a:defRPr>
            </a:pPr>
            <a:r>
              <a:rPr sz="1950" b="1">
                <a:solidFill>
                  <a:srgbClr val="137E85"/>
                </a:solidFill>
                <a:latin typeface="Nimbus Sans"/>
                <a:ea typeface="Nimbus Sans"/>
                <a:cs typeface="Nimbus Sans"/>
              </a:rPr>
              <a:t>Next week: clearer questions and better answers.</a:t>
            </a:r>
          </a:p>
        </p:txBody>
      </p:sp>
    </p:spTree>
    <p:extLst>
      <p:ext uri="{BB962C8B-B14F-4D97-AF65-F5344CB8AC3E}">
        <p14:creationId xmlns:p14="http://schemas.microsoft.com/office/powerpoint/2010/main" val="813157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2026-09-27T23:05:44.8130000Z</dcterms:created>
  <dcterms:modified xsi:type="dcterms:W3CDTF">2026-09-27T23:05:44.8130000Z</dcterms:modified>
</coreProperties>
</file>